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217025" cy="51847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9" d="100"/>
          <a:sy n="209" d="100"/>
        </p:scale>
        <p:origin x="-762" y="-84"/>
      </p:cViewPr>
      <p:guideLst>
        <p:guide orient="horz" pos="1633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1277" y="1610641"/>
            <a:ext cx="7834471" cy="11113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2554" y="2938039"/>
            <a:ext cx="6451918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7C7D-54DD-41F6-AACC-1ADC3699FC2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08D4-E1BF-44E9-B21B-103124060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17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7C7D-54DD-41F6-AACC-1ADC3699FC2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08D4-E1BF-44E9-B21B-103124060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29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36750" y="157224"/>
            <a:ext cx="2089832" cy="3343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4052" y="157224"/>
            <a:ext cx="6119080" cy="3343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7C7D-54DD-41F6-AACC-1ADC3699FC2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08D4-E1BF-44E9-B21B-103124060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04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7C7D-54DD-41F6-AACC-1ADC3699FC2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08D4-E1BF-44E9-B21B-103124060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09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082" y="3331698"/>
            <a:ext cx="7834471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8082" y="2197529"/>
            <a:ext cx="7834471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7C7D-54DD-41F6-AACC-1ADC3699FC2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08D4-E1BF-44E9-B21B-103124060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52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052" y="914537"/>
            <a:ext cx="4104457" cy="2586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2126" y="914537"/>
            <a:ext cx="4104456" cy="2586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7C7D-54DD-41F6-AACC-1ADC3699FC2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08D4-E1BF-44E9-B21B-103124060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49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851" y="207631"/>
            <a:ext cx="8295323" cy="86412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0851" y="1160574"/>
            <a:ext cx="4072453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0851" y="1644246"/>
            <a:ext cx="4072453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82121" y="1160574"/>
            <a:ext cx="4074053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82121" y="1644246"/>
            <a:ext cx="4074053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7C7D-54DD-41F6-AACC-1ADC3699FC2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08D4-E1BF-44E9-B21B-103124060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57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7C7D-54DD-41F6-AACC-1ADC3699FC2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08D4-E1BF-44E9-B21B-103124060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9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7C7D-54DD-41F6-AACC-1ADC3699FC2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08D4-E1BF-44E9-B21B-103124060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68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852" y="206431"/>
            <a:ext cx="3032338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3601" y="206431"/>
            <a:ext cx="5152573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0852" y="1084963"/>
            <a:ext cx="3032338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7C7D-54DD-41F6-AACC-1ADC3699FC2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08D4-E1BF-44E9-B21B-103124060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86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6601" y="3629343"/>
            <a:ext cx="5530215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06601" y="463269"/>
            <a:ext cx="5530215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06601" y="4057807"/>
            <a:ext cx="5530215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7C7D-54DD-41F6-AACC-1ADC3699FC2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08D4-E1BF-44E9-B21B-103124060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57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851" y="207631"/>
            <a:ext cx="8295323" cy="864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0851" y="1209781"/>
            <a:ext cx="8295323" cy="342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60851" y="4805519"/>
            <a:ext cx="2150639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37C7D-54DD-41F6-AACC-1ADC3699FC2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49150" y="4805519"/>
            <a:ext cx="2918725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535" y="4805519"/>
            <a:ext cx="2150639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608D4-E1BF-44E9-B21B-103124060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69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6331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Михайлов Константин Алексеевич</dc:creator>
  <cp:lastModifiedBy>Михайлов Константин Алексеевич</cp:lastModifiedBy>
  <cp:revision>1</cp:revision>
  <dcterms:created xsi:type="dcterms:W3CDTF">2022-10-10T14:36:59Z</dcterms:created>
  <dcterms:modified xsi:type="dcterms:W3CDTF">2022-10-10T14:38:03Z</dcterms:modified>
</cp:coreProperties>
</file>